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18"/>
  </p:notesMasterIdLst>
  <p:sldIdLst>
    <p:sldId id="256" r:id="rId2"/>
    <p:sldId id="259" r:id="rId3"/>
    <p:sldId id="260" r:id="rId4"/>
    <p:sldId id="258" r:id="rId5"/>
    <p:sldId id="257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 autoAdjust="0"/>
    <p:restoredTop sz="79884" autoAdjust="0"/>
  </p:normalViewPr>
  <p:slideViewPr>
    <p:cSldViewPr>
      <p:cViewPr varScale="1">
        <p:scale>
          <a:sx n="91" d="100"/>
          <a:sy n="91" d="100"/>
        </p:scale>
        <p:origin x="-163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FEA8F-BCBE-49F3-9731-BC25641E1D68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64244-19E3-4284-B4D3-13F9B4CAC9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안녕하십니까 </a:t>
            </a:r>
            <a:r>
              <a:rPr lang="en-US" altLang="ko-KR" dirty="0" smtClean="0"/>
              <a:t>DOT </a:t>
            </a:r>
            <a:r>
              <a:rPr lang="ko-KR" altLang="en-US" dirty="0" smtClean="0"/>
              <a:t>조의 발표를 맡은 소프트웨어 학과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학년 사공석준입니다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지금부터 </a:t>
            </a:r>
            <a:r>
              <a:rPr lang="en-US" altLang="ko-KR" dirty="0" smtClean="0"/>
              <a:t>DOT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조 발표를 시작하겠습니다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카타고리</a:t>
            </a:r>
            <a:r>
              <a:rPr lang="ko-KR" altLang="en-US" dirty="0" smtClean="0"/>
              <a:t> 윈도우는 파노라마 사진으로는 확인 할 수 없는</a:t>
            </a:r>
            <a:endParaRPr lang="en-US" altLang="ko-KR" dirty="0" smtClean="0"/>
          </a:p>
          <a:p>
            <a:r>
              <a:rPr lang="ko-KR" altLang="en-US" dirty="0" smtClean="0"/>
              <a:t>삼육대학교의 건물 내부의 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편의시설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대학기구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학생 자치기관 등을 최대한 나타내보려고 도입하였습니다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가장 어려웠던 부분은 학교의 모든 부분이 정리되어있는 파일이나 데이터 베이스를 찾을 수가 없어</a:t>
            </a:r>
            <a:endParaRPr lang="en-US" altLang="ko-KR" baseline="0" dirty="0" smtClean="0"/>
          </a:p>
          <a:p>
            <a:r>
              <a:rPr lang="ko-KR" altLang="en-US" baseline="0" dirty="0" smtClean="0"/>
              <a:t>일일이 수작업으로 입력할 수밖에 없었습니다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프로잭트</a:t>
            </a:r>
            <a:r>
              <a:rPr lang="ko-KR" altLang="en-US" baseline="0" dirty="0" smtClean="0"/>
              <a:t> 기간의 제약으로 인해 많은 부분을 담지 못해 아쉬웠습니다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향후에 더욱 추가될 것을 대비하여 </a:t>
            </a:r>
            <a:r>
              <a:rPr lang="ko-KR" altLang="en-US" baseline="0" dirty="0" err="1" smtClean="0"/>
              <a:t>카타고리</a:t>
            </a:r>
            <a:r>
              <a:rPr lang="ko-KR" altLang="en-US" baseline="0" dirty="0" smtClean="0"/>
              <a:t> 윈도우를 편집할 수 있는 편집기를 부가기능으로 넣어보았습니다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검색기능은 </a:t>
            </a:r>
            <a:r>
              <a:rPr lang="ko-KR" altLang="en-US" baseline="0" dirty="0" err="1" smtClean="0"/>
              <a:t>미구현</a:t>
            </a:r>
            <a:r>
              <a:rPr lang="ko-KR" altLang="en-US" baseline="0" dirty="0" smtClean="0"/>
              <a:t> 상태이며 각 장소마다 간단한 정보를 </a:t>
            </a:r>
            <a:r>
              <a:rPr lang="ko-KR" altLang="en-US" baseline="0" dirty="0" err="1" smtClean="0"/>
              <a:t>캡션바에</a:t>
            </a:r>
            <a:r>
              <a:rPr lang="ko-KR" altLang="en-US" baseline="0" dirty="0" smtClean="0"/>
              <a:t> 출력하는 기능만을 가지고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프로잭트를</a:t>
            </a:r>
            <a:r>
              <a:rPr lang="ko-KR" altLang="en-US" dirty="0" smtClean="0"/>
              <a:t> 진행하는 도중에 또 어려웠던 부분 중 한가지는 파노라마 사진을 제작하는 일이었습니다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</a:t>
            </a:r>
            <a:r>
              <a:rPr lang="ko-KR" altLang="en-US" baseline="0" dirty="0" smtClean="0"/>
              <a:t> 제공되는 파노라마 사진 파일은 총 </a:t>
            </a:r>
            <a:r>
              <a:rPr lang="en-US" altLang="ko-KR" baseline="0" dirty="0" smtClean="0"/>
              <a:t>59</a:t>
            </a:r>
            <a:r>
              <a:rPr lang="ko-KR" altLang="en-US" baseline="0" dirty="0" smtClean="0"/>
              <a:t>개입니다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실제로 더 많은 곳에서 사진을 찍었지만  카메라가 흔들려</a:t>
            </a:r>
            <a:endParaRPr lang="en-US" altLang="ko-KR" baseline="0" dirty="0" smtClean="0"/>
          </a:p>
          <a:p>
            <a:r>
              <a:rPr lang="ko-KR" altLang="en-US" baseline="0" dirty="0" smtClean="0"/>
              <a:t>파노라마가 제대로 만들어지지 않거나 사진이 누락되어 </a:t>
            </a:r>
            <a:r>
              <a:rPr lang="ko-KR" altLang="en-US" baseline="0" dirty="0" err="1" smtClean="0"/>
              <a:t>제대로된</a:t>
            </a:r>
            <a:r>
              <a:rPr lang="ko-KR" altLang="en-US" baseline="0" dirty="0" smtClean="0"/>
              <a:t> 사진을 얻기 힘든 경우가 간혹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삼육대학교의 구석구석에서 촬영을 가능한 많이 </a:t>
            </a:r>
            <a:r>
              <a:rPr lang="ko-KR" altLang="en-US" baseline="0" dirty="0" err="1" smtClean="0"/>
              <a:t>하고싶었지만</a:t>
            </a:r>
            <a:r>
              <a:rPr lang="ko-KR" altLang="en-US" baseline="0" dirty="0" smtClean="0"/>
              <a:t> 날씨상황과 시간상의 여유가 많지 않아</a:t>
            </a:r>
            <a:endParaRPr lang="en-US" altLang="ko-KR" baseline="0" dirty="0" smtClean="0"/>
          </a:p>
          <a:p>
            <a:r>
              <a:rPr lang="en-US" altLang="ko-KR" baseline="0" dirty="0" smtClean="0"/>
              <a:t>59</a:t>
            </a:r>
            <a:r>
              <a:rPr lang="ko-KR" altLang="en-US" baseline="0" dirty="0" smtClean="0"/>
              <a:t>개로 만족해야 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향후 사진들이 추가될 것을 고려하여 파노라마 사진을 쉽게 추가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제거 할 수 있는</a:t>
            </a:r>
            <a:endParaRPr lang="en-US" altLang="ko-KR" baseline="0" dirty="0" smtClean="0"/>
          </a:p>
          <a:p>
            <a:r>
              <a:rPr lang="ko-KR" altLang="en-US" dirty="0" smtClean="0"/>
              <a:t>기능을 </a:t>
            </a:r>
            <a:r>
              <a:rPr lang="ko-KR" altLang="en-US" dirty="0" err="1" smtClean="0"/>
              <a:t>프로잭트에</a:t>
            </a:r>
            <a:r>
              <a:rPr lang="ko-KR" altLang="en-US" dirty="0" smtClean="0"/>
              <a:t> 포함시켰습니다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파일 찾아보기 버튼을 클릭해 원하는 사진을 선택하면 이미지 </a:t>
            </a:r>
            <a:r>
              <a:rPr lang="ko-KR" altLang="en-US" dirty="0" err="1" smtClean="0"/>
              <a:t>미리보기</a:t>
            </a:r>
            <a:r>
              <a:rPr lang="ko-KR" altLang="en-US" dirty="0" smtClean="0"/>
              <a:t> 창에 이미지의</a:t>
            </a:r>
            <a:r>
              <a:rPr lang="ko-KR" altLang="en-US" baseline="0" dirty="0" smtClean="0"/>
              <a:t> 프리뷰가 나타나게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상태에서 파일 추가 버튼을 누르면 프로그램이 해당사진 파일을 프로그램의 </a:t>
            </a:r>
            <a:r>
              <a:rPr lang="en-US" altLang="ko-KR" baseline="0" dirty="0" smtClean="0"/>
              <a:t>panorama </a:t>
            </a:r>
            <a:r>
              <a:rPr lang="ko-KR" altLang="en-US" baseline="0" dirty="0" smtClean="0"/>
              <a:t>폴더로 복사하며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목록에 사진이 추가됩니다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사진이 추가된 이후에는 이 사진이 학교 내의 어느 부분에서</a:t>
            </a:r>
            <a:r>
              <a:rPr lang="ko-KR" altLang="en-US" baseline="0" dirty="0" smtClean="0"/>
              <a:t> 찍은 사진인지 확인한 후에 위성지도 윈도우와</a:t>
            </a:r>
            <a:endParaRPr lang="en-US" altLang="ko-KR" baseline="0" dirty="0" smtClean="0"/>
          </a:p>
          <a:p>
            <a:r>
              <a:rPr lang="ko-KR" altLang="en-US" baseline="0" dirty="0" smtClean="0"/>
              <a:t>안내도 윈도우상에서 팝업 메뉴를 통해 새로운 포인트를 추가할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프로젝트 기간의 제약으로 인해 이 부분은 인터페이스에 많은 신경을 기울이지는 못했습니다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파노라마 사진이 추가되고 위치를 지정한 이후에는 어느 부분을 보고 있는지를 나타내는 부채꼴이</a:t>
            </a:r>
            <a:endParaRPr lang="en-US" altLang="ko-KR" dirty="0" smtClean="0"/>
          </a:p>
          <a:p>
            <a:r>
              <a:rPr lang="ko-KR" altLang="en-US" dirty="0" smtClean="0"/>
              <a:t>엉뚱한 방향을 가리키고 있는 것을 볼 수 있는데 이는 간단한 키 조작을 통해 적절하게 설정할 수가</a:t>
            </a:r>
            <a:endParaRPr lang="en-US" altLang="ko-KR" dirty="0" smtClean="0"/>
          </a:p>
          <a:p>
            <a:r>
              <a:rPr lang="ko-KR" altLang="en-US" dirty="0" smtClean="0"/>
              <a:t>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또다른</a:t>
            </a:r>
            <a:r>
              <a:rPr lang="ko-KR" altLang="en-US" dirty="0" smtClean="0"/>
              <a:t> 사진 추가 방법으로 사진파일을 그냥 </a:t>
            </a:r>
            <a:r>
              <a:rPr lang="en-US" altLang="ko-KR" dirty="0" smtClean="0"/>
              <a:t>panorama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폴더에 넣는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Panorama </a:t>
            </a:r>
            <a:r>
              <a:rPr lang="ko-KR" altLang="en-US" baseline="0" dirty="0" smtClean="0"/>
              <a:t>폴더에 </a:t>
            </a:r>
            <a:r>
              <a:rPr lang="en-US" altLang="ko-KR" baseline="0" dirty="0" smtClean="0"/>
              <a:t>jpg </a:t>
            </a:r>
            <a:r>
              <a:rPr lang="ko-KR" altLang="en-US" baseline="0" dirty="0" err="1" smtClean="0"/>
              <a:t>확장자를</a:t>
            </a:r>
            <a:r>
              <a:rPr lang="ko-KR" altLang="en-US" baseline="0" dirty="0" smtClean="0"/>
              <a:t> 가진 파일을 넣게 되면 다음 </a:t>
            </a:r>
            <a:r>
              <a:rPr lang="ko-KR" altLang="en-US" baseline="0" dirty="0" err="1" smtClean="0"/>
              <a:t>실행시</a:t>
            </a:r>
            <a:r>
              <a:rPr lang="ko-KR" altLang="en-US" baseline="0" dirty="0" smtClean="0"/>
              <a:t> 프로그램이 현재 사진파일 목록과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폴더 내의 사진 파일 목록을 비교하여 추가된 파일이 있으면 메시지 </a:t>
            </a:r>
            <a:r>
              <a:rPr lang="ko-KR" altLang="en-US" baseline="0" dirty="0" err="1" smtClean="0"/>
              <a:t>출력후</a:t>
            </a:r>
            <a:r>
              <a:rPr lang="ko-KR" altLang="en-US" baseline="0" dirty="0" smtClean="0"/>
              <a:t> 자동적으로 목록에 추가시킵니다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여러장을</a:t>
            </a:r>
            <a:r>
              <a:rPr lang="ko-KR" altLang="en-US" baseline="0" dirty="0" smtClean="0"/>
              <a:t> 한꺼번에 추가하고 </a:t>
            </a:r>
            <a:r>
              <a:rPr lang="ko-KR" altLang="en-US" baseline="0" dirty="0" err="1" smtClean="0"/>
              <a:t>싶을때는</a:t>
            </a:r>
            <a:r>
              <a:rPr lang="ko-KR" altLang="en-US" baseline="0" dirty="0" smtClean="0"/>
              <a:t> 이 방법이 더 편리할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목록에 추가된 이후에는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위의 과정을 </a:t>
            </a:r>
            <a:r>
              <a:rPr lang="ko-KR" altLang="en-US" baseline="0" dirty="0" err="1" smtClean="0"/>
              <a:t>따라하시면</a:t>
            </a:r>
            <a:r>
              <a:rPr lang="ko-KR" altLang="en-US" baseline="0" dirty="0" smtClean="0"/>
              <a:t> 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파노라마 사진 삭제는 이 메뉴를 이용할 것을 권장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파일을 그냥 삭제하게 되면 파일은 없는데</a:t>
            </a:r>
            <a:endParaRPr lang="en-US" altLang="ko-KR" dirty="0" smtClean="0"/>
          </a:p>
          <a:p>
            <a:r>
              <a:rPr lang="ko-KR" altLang="en-US" dirty="0" err="1" smtClean="0"/>
              <a:t>뷰포인트는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남게되어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뷰포인트를</a:t>
            </a:r>
            <a:r>
              <a:rPr lang="ko-KR" altLang="en-US" dirty="0" smtClean="0"/>
              <a:t> 클릭해도 이미지를 볼 수 없는 상황이 생깁니다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이때에는 파노라마 데이터 편집에 들어가 </a:t>
            </a:r>
            <a:r>
              <a:rPr lang="ko-KR" altLang="en-US" dirty="0" err="1" smtClean="0"/>
              <a:t>다시한번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삭제해야하는</a:t>
            </a:r>
            <a:r>
              <a:rPr lang="ko-KR" altLang="en-US" dirty="0" smtClean="0"/>
              <a:t> 번거로움이 있으므로 완전히 삭제하고자</a:t>
            </a:r>
            <a:endParaRPr lang="en-US" altLang="ko-KR" dirty="0" smtClean="0"/>
          </a:p>
          <a:p>
            <a:r>
              <a:rPr lang="ko-KR" altLang="en-US" dirty="0" smtClean="0"/>
              <a:t>할 때에는 이 메뉴를 사용하면 좋습니다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목록에서 삭제와 파일삭제가 있는데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목록에서 삭제는 </a:t>
            </a:r>
            <a:r>
              <a:rPr lang="ko-KR" altLang="en-US" baseline="0" dirty="0" err="1" smtClean="0"/>
              <a:t>말그대로</a:t>
            </a:r>
            <a:r>
              <a:rPr lang="ko-KR" altLang="en-US" baseline="0" dirty="0" smtClean="0"/>
              <a:t> 목록에서만 삭제되며 다음 </a:t>
            </a:r>
            <a:r>
              <a:rPr lang="ko-KR" altLang="en-US" baseline="0" dirty="0" err="1" smtClean="0"/>
              <a:t>실행시</a:t>
            </a:r>
            <a:endParaRPr lang="en-US" altLang="ko-KR" baseline="0" dirty="0" smtClean="0"/>
          </a:p>
          <a:p>
            <a:r>
              <a:rPr lang="ko-KR" altLang="en-US" baseline="0" dirty="0" smtClean="0"/>
              <a:t>없어진 목록을 다시 감지하여 자동적으로 추가합니다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파일 삭제는 파일까지 모두 지워버립니다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주의해서 사용하셔야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만든 </a:t>
            </a:r>
            <a:r>
              <a:rPr lang="ko-KR" altLang="en-US" dirty="0" err="1" smtClean="0"/>
              <a:t>프로잭튼</a:t>
            </a:r>
            <a:r>
              <a:rPr lang="ko-KR" altLang="en-US" dirty="0" smtClean="0"/>
              <a:t> 삼육대학교 캠퍼스 </a:t>
            </a:r>
            <a:r>
              <a:rPr lang="ko-KR" altLang="en-US" dirty="0" err="1" smtClean="0"/>
              <a:t>뷰어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 </a:t>
            </a:r>
            <a:r>
              <a:rPr lang="ko-KR" altLang="en-US" dirty="0" err="1" smtClean="0"/>
              <a:t>로드뷰를</a:t>
            </a:r>
            <a:r>
              <a:rPr lang="ko-KR" altLang="en-US" dirty="0" smtClean="0"/>
              <a:t> 보고 우리 학교만의 </a:t>
            </a:r>
            <a:r>
              <a:rPr lang="ko-KR" altLang="en-US" dirty="0" err="1" smtClean="0"/>
              <a:t>로드뷰를</a:t>
            </a:r>
            <a:r>
              <a:rPr lang="ko-KR" altLang="en-US" dirty="0" smtClean="0"/>
              <a:t> 구현해 보고자 이 </a:t>
            </a:r>
            <a:r>
              <a:rPr lang="ko-KR" altLang="en-US" dirty="0" err="1" smtClean="0"/>
              <a:t>프로잭트를</a:t>
            </a:r>
            <a:r>
              <a:rPr lang="ko-KR" altLang="en-US" dirty="0" smtClean="0"/>
              <a:t> 시작하게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프로젝트의 주요 목적은</a:t>
            </a:r>
            <a:endParaRPr lang="en-US" altLang="ko-KR" dirty="0" smtClean="0"/>
          </a:p>
          <a:p>
            <a:r>
              <a:rPr lang="ko-KR" altLang="en-US" dirty="0" smtClean="0"/>
              <a:t>삼육대학교의 아름다운 경관과 도로 건물 주요 장소들을 볼 수 있는 </a:t>
            </a:r>
            <a:r>
              <a:rPr lang="en-US" altLang="ko-KR" dirty="0" smtClean="0"/>
              <a:t>360</a:t>
            </a:r>
            <a:r>
              <a:rPr lang="ko-KR" altLang="en-US" dirty="0" smtClean="0"/>
              <a:t>도 파노라마 사진을 제공하는</a:t>
            </a:r>
            <a:r>
              <a:rPr lang="ko-KR" altLang="en-US" baseline="0" dirty="0" smtClean="0"/>
              <a:t> 것이고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우리학교 학생 뿐만 아니라 삼육대학교를 알지 못하는 사람들이 이 프로그램 통해 우리 학교를 알 수 있는 기회를 갖게 </a:t>
            </a:r>
            <a:r>
              <a:rPr lang="ko-KR" altLang="en-US" baseline="0" dirty="0" err="1" smtClean="0"/>
              <a:t>하는것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개발 도구 및 환경입니다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운영체제는 </a:t>
            </a:r>
            <a:r>
              <a:rPr lang="en-US" altLang="ko-KR" dirty="0" smtClean="0"/>
              <a:t>Microsoft </a:t>
            </a:r>
            <a:r>
              <a:rPr lang="ko-KR" altLang="en-US" dirty="0" smtClean="0"/>
              <a:t>윈도우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XP </a:t>
            </a:r>
            <a:r>
              <a:rPr lang="ko-KR" altLang="en-US" baseline="0" dirty="0" smtClean="0"/>
              <a:t>이상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개발도는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비주얼</a:t>
            </a:r>
            <a:r>
              <a:rPr lang="ko-KR" altLang="en-US" baseline="0" dirty="0" smtClean="0"/>
              <a:t> 스튜디오 </a:t>
            </a:r>
            <a:r>
              <a:rPr lang="en-US" altLang="ko-KR" baseline="0" dirty="0" smtClean="0"/>
              <a:t>2008 </a:t>
            </a:r>
            <a:r>
              <a:rPr lang="ko-KR" altLang="en-US" baseline="0" dirty="0" err="1" smtClean="0"/>
              <a:t>서비스팩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을 사용하였습니다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개발 언어는 </a:t>
            </a:r>
            <a:r>
              <a:rPr lang="en-US" altLang="ko-KR" baseline="0" dirty="0" smtClean="0"/>
              <a:t>C++ MFC </a:t>
            </a:r>
            <a:r>
              <a:rPr lang="ko-KR" altLang="en-US" baseline="0" dirty="0" smtClean="0"/>
              <a:t>로 작성되었습니다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프로젝트에 약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여장의 파노라마 사진이 들어가 있는데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파노라마 사진은 윈도우 라이브 포토 갤러리 라는 프로그램 이용해서 만든 사진들이고</a:t>
            </a:r>
            <a:endParaRPr lang="en-US" altLang="ko-KR" dirty="0" smtClean="0"/>
          </a:p>
          <a:p>
            <a:r>
              <a:rPr lang="ko-KR" altLang="en-US" dirty="0" smtClean="0"/>
              <a:t>사진 편집은 </a:t>
            </a:r>
            <a:r>
              <a:rPr lang="ko-KR" altLang="en-US" dirty="0" err="1" smtClean="0"/>
              <a:t>어도비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포토샵</a:t>
            </a:r>
            <a:r>
              <a:rPr lang="ko-KR" altLang="en-US" dirty="0" smtClean="0"/>
              <a:t> </a:t>
            </a:r>
            <a:r>
              <a:rPr lang="en-US" altLang="ko-KR" dirty="0" smtClean="0"/>
              <a:t>CS </a:t>
            </a:r>
            <a:r>
              <a:rPr lang="ko-KR" altLang="en-US" dirty="0" smtClean="0"/>
              <a:t>를 사용하였습니다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주요 기능입니다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가장 핵심적인 기능으로 삼육대학교 캠퍼스 곳곳의 사진을 저희가 직접 촬영하여 이사진들을</a:t>
            </a:r>
            <a:endParaRPr lang="en-US" altLang="ko-KR" dirty="0" smtClean="0"/>
          </a:p>
          <a:p>
            <a:r>
              <a:rPr lang="ko-KR" altLang="en-US" dirty="0" smtClean="0"/>
              <a:t>윈도우 라이브 포토 갤러리라는 프로그램을 통해 파노라마 사진으로 만든 뒤에 프로그램 상에서 </a:t>
            </a:r>
            <a:r>
              <a:rPr lang="ko-KR" altLang="en-US" dirty="0" err="1" smtClean="0"/>
              <a:t>로드하여</a:t>
            </a:r>
            <a:r>
              <a:rPr lang="ko-KR" altLang="en-US" dirty="0" smtClean="0"/>
              <a:t> 볼 수 있도록 구현해보았습니다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사진 뿐만 아니라 삼육대학교 </a:t>
            </a:r>
            <a:r>
              <a:rPr lang="ko-KR" altLang="en-US" dirty="0" err="1" smtClean="0"/>
              <a:t>안내도와</a:t>
            </a:r>
            <a:r>
              <a:rPr lang="ko-KR" altLang="en-US" dirty="0" smtClean="0"/>
              <a:t> 위성사진을 통해서 캠퍼스의 어느 부분에 자신이 위치하고 있는지를 쉽게 알 수 있도록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삼육대학교의 주요 건물과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주요 시설물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학교 </a:t>
            </a:r>
            <a:r>
              <a:rPr lang="ko-KR" altLang="en-US" dirty="0" err="1" smtClean="0"/>
              <a:t>기관</a:t>
            </a:r>
            <a:r>
              <a:rPr lang="ko-KR" altLang="en-US" baseline="0" dirty="0" err="1" smtClean="0"/>
              <a:t>등이</a:t>
            </a:r>
            <a:r>
              <a:rPr lang="ko-KR" altLang="en-US" baseline="0" dirty="0" smtClean="0"/>
              <a:t> 어디에 위치해 있는지 쉽게 알려주고자 노력하였습니다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부가적인 기능으로 자신이 촬영한 파노라마 사진을 쉽게 추가할 수 있는 기능을 제공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다음은 기본 화면 구성입니다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프로잭트</a:t>
            </a:r>
            <a:r>
              <a:rPr lang="ko-KR" altLang="en-US" dirty="0" smtClean="0"/>
              <a:t> 삼육대학교 캠퍼스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크게 </a:t>
            </a:r>
            <a:r>
              <a:rPr lang="ko-KR" altLang="en-US" dirty="0" err="1" smtClean="0"/>
              <a:t>메뉴바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카타고리</a:t>
            </a:r>
            <a:r>
              <a:rPr lang="ko-KR" altLang="en-US" dirty="0" smtClean="0"/>
              <a:t> 윈도우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메뉴 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안내도 위성지도 윈도우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뷰</a:t>
            </a:r>
            <a:r>
              <a:rPr lang="ko-KR" altLang="en-US" baseline="0" dirty="0" smtClean="0"/>
              <a:t> 윈도우로 나뉩니다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프로그램을 사용하면서 매우 자주 사용되는 기능을 쉽고 빠르게 사용할 수 있도록 구성했습니다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확대 축소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윈도우나 아이콘 보이기 숨기기 등의 버튼과 파노라마 사진</a:t>
            </a:r>
            <a:r>
              <a:rPr lang="ko-KR" altLang="en-US" baseline="0" dirty="0" smtClean="0"/>
              <a:t> 데이터나 </a:t>
            </a:r>
            <a:r>
              <a:rPr lang="ko-KR" altLang="en-US" baseline="0" dirty="0" err="1" smtClean="0"/>
              <a:t>카타고리</a:t>
            </a:r>
            <a:r>
              <a:rPr lang="ko-KR" altLang="en-US" baseline="0" dirty="0" smtClean="0"/>
              <a:t> 부분을 수정할 수 있는 화면으로 들어가는 버튼 등이 배치되어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카타고리</a:t>
            </a:r>
            <a:r>
              <a:rPr lang="ko-KR" altLang="en-US" baseline="0" dirty="0" smtClean="0"/>
              <a:t> 윈도우는 우리학교의 주요 건물과 장소 등이 나열되어 있고 이 부분에 마우스를 갖다 대거나 클릭함으로써 정보를 얻을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안내도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위성지도 윈도우는</a:t>
            </a:r>
            <a:r>
              <a:rPr lang="ko-KR" altLang="en-US" baseline="0" dirty="0" smtClean="0"/>
              <a:t> 특정 지점의 파노라마 사진을 </a:t>
            </a:r>
            <a:r>
              <a:rPr lang="ko-KR" altLang="en-US" baseline="0" dirty="0" err="1" smtClean="0"/>
              <a:t>볼때</a:t>
            </a:r>
            <a:r>
              <a:rPr lang="ko-KR" altLang="en-US" baseline="0" dirty="0" smtClean="0"/>
              <a:t> 활성화 되고 자신이 학교중의 어느 부분에 위치해 있는지를 알고자 할 때 매우 유용합니다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가장 가운데에 크게 자리잡고 있는 </a:t>
            </a:r>
            <a:r>
              <a:rPr lang="ko-KR" altLang="en-US" baseline="0" dirty="0" err="1" smtClean="0"/>
              <a:t>뷰</a:t>
            </a:r>
            <a:r>
              <a:rPr lang="ko-KR" altLang="en-US" baseline="0" dirty="0" smtClean="0"/>
              <a:t> 윈도우는 파노라마 사진이 출력되는 윈도우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캡션 바는 프로그램 </a:t>
            </a:r>
            <a:r>
              <a:rPr lang="ko-KR" altLang="en-US" baseline="0" dirty="0" err="1" smtClean="0"/>
              <a:t>실행중에</a:t>
            </a:r>
            <a:r>
              <a:rPr lang="ko-KR" altLang="en-US" baseline="0" dirty="0" smtClean="0"/>
              <a:t> 도움말이나 정보가 표시되는 창입니다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파노라마 사진 보기는 왼쪽에 보이는 </a:t>
            </a:r>
            <a:r>
              <a:rPr lang="ko-KR" altLang="en-US" dirty="0" err="1" smtClean="0"/>
              <a:t>카타코리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윈도우와 안내도</a:t>
            </a:r>
            <a:r>
              <a:rPr lang="en-US" altLang="ko-KR" dirty="0" smtClean="0"/>
              <a:t>/</a:t>
            </a:r>
            <a:r>
              <a:rPr lang="ko-KR" altLang="en-US" dirty="0" smtClean="0"/>
              <a:t>위성 지도 보기 윈도우를 통해 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왼쪽에 표시되어 있는 </a:t>
            </a:r>
            <a:r>
              <a:rPr lang="ko-KR" altLang="en-US" dirty="0" err="1" smtClean="0"/>
              <a:t>카타고리</a:t>
            </a:r>
            <a:r>
              <a:rPr lang="ko-KR" altLang="en-US" dirty="0" smtClean="0"/>
              <a:t> 윈도우의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트리 구조의 아이콘을 클릭하면 해당 장소로 이동이 가능하며 파노라마 사진이 표시됩니다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주요 건물의 아이콘을 클릭하게 되면 그 건물이 가장 잘 보이는 장소와 구도로 빠르게 이동합니다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윈도우 위에 마우스를 올려 드래그를 하여 이미지를 </a:t>
            </a:r>
            <a:r>
              <a:rPr lang="ko-KR" altLang="en-US" dirty="0" err="1" smtClean="0"/>
              <a:t>패닝</a:t>
            </a:r>
            <a:r>
              <a:rPr lang="ko-KR" altLang="en-US" dirty="0" smtClean="0"/>
              <a:t> 하면서 원하는 부분을 볼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카타고리</a:t>
            </a:r>
            <a:r>
              <a:rPr lang="ko-KR" altLang="en-US" dirty="0" smtClean="0"/>
              <a:t> 윈도우의 </a:t>
            </a:r>
            <a:r>
              <a:rPr lang="ko-KR" altLang="en-US" dirty="0" err="1" smtClean="0"/>
              <a:t>아이템중에</a:t>
            </a:r>
            <a:r>
              <a:rPr lang="ko-KR" altLang="en-US" dirty="0" smtClean="0"/>
              <a:t> 하나를 클릭하면 이 화면과 같은 </a:t>
            </a:r>
            <a:endParaRPr lang="en-US" altLang="ko-KR" dirty="0" smtClean="0"/>
          </a:p>
          <a:p>
            <a:r>
              <a:rPr lang="ko-KR" altLang="en-US" dirty="0" smtClean="0"/>
              <a:t>위성 지도 윈도우가 생겨나게 되는데 이 위성지도 윈도우를 보면 자신이 현재</a:t>
            </a:r>
            <a:r>
              <a:rPr lang="ko-KR" altLang="en-US" baseline="0" dirty="0" smtClean="0"/>
              <a:t> 삼육대학교의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어느 부분에 위치해 있는지 또 어느 방향을 보고 있는지를 쉽게 알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지금 위성지도상의 동그란 동심원 여러 개와 부채꼴을 보실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부채꼴이 펼쳐진 부분이 바로 현재 </a:t>
            </a:r>
            <a:r>
              <a:rPr lang="ko-KR" altLang="en-US" baseline="0" dirty="0" err="1" smtClean="0"/>
              <a:t>뷰</a:t>
            </a:r>
            <a:r>
              <a:rPr lang="ko-KR" altLang="en-US" baseline="0" dirty="0" smtClean="0"/>
              <a:t> 윈도우가 보여주고 있는 부분입니다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뷰</a:t>
            </a:r>
            <a:r>
              <a:rPr lang="ko-KR" altLang="en-US" baseline="0" dirty="0" smtClean="0"/>
              <a:t> 윈도우를 드래그해서 다른 부분을 보게 되면 부채꼴이 그 방향으로 돌게 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카타고리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뿐만 아니라 위성지도 상의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포인트 아이콘을 통해 원하는 부분으로 이동할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스크린 </a:t>
            </a:r>
            <a:r>
              <a:rPr lang="ko-KR" altLang="en-US" dirty="0" err="1" smtClean="0"/>
              <a:t>샷을</a:t>
            </a:r>
            <a:r>
              <a:rPr lang="ko-KR" altLang="en-US" dirty="0" smtClean="0"/>
              <a:t> 보시면 곳곳에 날개 모양의 아이콘 있는 것을 확인하실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아이콘을 클릭하게 되면</a:t>
            </a:r>
            <a:endParaRPr lang="en-US" altLang="ko-KR" dirty="0" smtClean="0"/>
          </a:p>
          <a:p>
            <a:r>
              <a:rPr lang="ko-KR" altLang="en-US" dirty="0" smtClean="0"/>
              <a:t>해당 장소로 이동하여 주변 부분의 파노라마 사진을 보실 수 있습니다</a:t>
            </a:r>
            <a:r>
              <a:rPr lang="en-US" altLang="ko-KR" dirty="0" smtClean="0"/>
              <a:t>.]</a:t>
            </a:r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포인트 보이기</a:t>
            </a:r>
            <a:r>
              <a:rPr lang="en-US" altLang="ko-KR" dirty="0" smtClean="0"/>
              <a:t>/</a:t>
            </a:r>
            <a:r>
              <a:rPr lang="ko-KR" altLang="en-US" dirty="0" smtClean="0"/>
              <a:t>숨기기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버튼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건물 이름 보이기</a:t>
            </a:r>
            <a:r>
              <a:rPr lang="en-US" altLang="ko-KR" dirty="0" smtClean="0"/>
              <a:t>/</a:t>
            </a:r>
            <a:r>
              <a:rPr lang="ko-KR" altLang="en-US" baseline="0" dirty="0" smtClean="0"/>
              <a:t>숨기기 </a:t>
            </a:r>
            <a:r>
              <a:rPr lang="ko-KR" altLang="en-US" baseline="0" dirty="0" err="1" smtClean="0"/>
              <a:t>토글</a:t>
            </a:r>
            <a:r>
              <a:rPr lang="ko-KR" altLang="en-US" baseline="0" dirty="0" smtClean="0"/>
              <a:t> 버튼으로 위성사진상에 </a:t>
            </a:r>
            <a:r>
              <a:rPr lang="ko-KR" altLang="en-US" baseline="0" dirty="0" err="1" smtClean="0"/>
              <a:t>뷰포인트를</a:t>
            </a:r>
            <a:r>
              <a:rPr lang="ko-KR" altLang="en-US" baseline="0" dirty="0" smtClean="0"/>
              <a:t> 숨기거나 보이게</a:t>
            </a:r>
            <a:endParaRPr lang="en-US" altLang="ko-KR" baseline="0" dirty="0" smtClean="0"/>
          </a:p>
          <a:p>
            <a:r>
              <a:rPr lang="ko-KR" altLang="en-US" baseline="0" dirty="0" smtClean="0"/>
              <a:t>할 수 있습니다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현재 총 </a:t>
            </a:r>
            <a:r>
              <a:rPr lang="en-US" altLang="ko-KR" dirty="0" smtClean="0"/>
              <a:t>59</a:t>
            </a:r>
            <a:r>
              <a:rPr lang="ko-KR" altLang="en-US" dirty="0" smtClean="0"/>
              <a:t>개의 포인트가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위성사진은 매우 정확한 장점이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단점이 한가지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그것은 위성으로 찍은 사진이다 보니 건물들의 지붕만 보여서 본교를 모르는 사람들은</a:t>
            </a:r>
            <a:endParaRPr lang="en-US" altLang="ko-KR" dirty="0" smtClean="0"/>
          </a:p>
          <a:p>
            <a:r>
              <a:rPr lang="ko-KR" altLang="en-US" dirty="0" smtClean="0"/>
              <a:t>건물의 모양새가 어떻게 생겼는지 가늠하기가 어렵다는</a:t>
            </a:r>
            <a:r>
              <a:rPr lang="ko-KR" altLang="en-US" baseline="0" dirty="0" smtClean="0"/>
              <a:t>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위성사진의 단점을 보완하고자 삼육대학교 안내도 보기 기능을 추가 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삼육대학교 </a:t>
            </a:r>
            <a:r>
              <a:rPr lang="ko-KR" altLang="en-US" baseline="0" dirty="0" err="1" smtClean="0"/>
              <a:t>안내도는</a:t>
            </a:r>
            <a:r>
              <a:rPr lang="ko-KR" altLang="en-US" baseline="0" dirty="0" smtClean="0"/>
              <a:t> 그림이라 비록 정확하지는 않더라도 위성사진에 비해 깔끔하고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건물의 모양을 쉽게 구분할 수 있어 위성사진과 </a:t>
            </a:r>
            <a:r>
              <a:rPr lang="ko-KR" altLang="en-US" baseline="0" dirty="0" err="1" smtClean="0"/>
              <a:t>안내도는</a:t>
            </a:r>
            <a:r>
              <a:rPr lang="ko-KR" altLang="en-US" baseline="0" dirty="0" smtClean="0"/>
              <a:t> 서로의 단점을 보완할 수 있으리라 생각됩니다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위성사진은 </a:t>
            </a:r>
            <a:r>
              <a:rPr lang="en-US" altLang="ko-KR" baseline="0" dirty="0" err="1" smtClean="0"/>
              <a:t>Daum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스카이뷰에서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안내도는</a:t>
            </a:r>
            <a:r>
              <a:rPr lang="ko-KR" altLang="en-US" baseline="0" dirty="0" smtClean="0"/>
              <a:t> 삼육대학교 홈페이지에서 가져왔습니다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464244-19E3-4284-B4D3-13F9B4CAC99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07BEC99-3E52-4B3E-BD17-9581B0674045}" type="datetimeFigureOut">
              <a:rPr lang="ko-KR" altLang="en-US" smtClean="0"/>
              <a:pPr/>
              <a:t>2010-10-06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924740F9-5ECC-472B-B670-FED1656073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삼육대학교 캠퍼스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6176" y="5229200"/>
            <a:ext cx="2520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조이름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D.O.T.</a:t>
            </a:r>
          </a:p>
          <a:p>
            <a:r>
              <a:rPr lang="ko-KR" altLang="en-US" dirty="0" smtClean="0"/>
              <a:t>발표자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사공석준</a:t>
            </a:r>
            <a:endParaRPr lang="en-US" altLang="ko-KR" dirty="0" smtClean="0"/>
          </a:p>
          <a:p>
            <a:r>
              <a:rPr lang="ko-KR" altLang="en-US" dirty="0" smtClean="0"/>
              <a:t>조원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이태희</a:t>
            </a:r>
            <a:r>
              <a:rPr lang="en-US" altLang="ko-KR" dirty="0"/>
              <a:t>,</a:t>
            </a:r>
            <a:r>
              <a:rPr lang="ko-KR" altLang="en-US" dirty="0" smtClean="0"/>
              <a:t>이아람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박지훈</a:t>
            </a:r>
            <a:r>
              <a:rPr lang="en-US" altLang="ko-KR" dirty="0" smtClean="0"/>
              <a:t>,</a:t>
            </a:r>
            <a:r>
              <a:rPr lang="ko-KR" altLang="en-US" dirty="0" smtClean="0"/>
              <a:t>이성현</a:t>
            </a:r>
            <a:endParaRPr lang="en-US" altLang="ko-KR" dirty="0" smtClean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카타고리윈도우</a:t>
            </a:r>
            <a:endParaRPr lang="ko-KR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0034" y="1785926"/>
            <a:ext cx="2210901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2214554"/>
            <a:ext cx="5986467" cy="350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파노라마 사진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endParaRPr lang="ko-KR" altLang="en-US" dirty="0"/>
          </a:p>
        </p:txBody>
      </p:sp>
      <p:pic>
        <p:nvPicPr>
          <p:cNvPr id="614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79538" y="1774825"/>
            <a:ext cx="5984924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1500166" y="2071676"/>
            <a:ext cx="1428760" cy="2747683"/>
            <a:chOff x="242227" y="2143116"/>
            <a:chExt cx="9442424" cy="1943443"/>
          </a:xfrm>
        </p:grpSpPr>
        <p:sp>
          <p:nvSpPr>
            <p:cNvPr id="9" name="직사각형 8"/>
            <p:cNvSpPr/>
            <p:nvPr/>
          </p:nvSpPr>
          <p:spPr>
            <a:xfrm>
              <a:off x="714348" y="2143116"/>
              <a:ext cx="7643866" cy="3571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rot="5400000" flipH="1" flipV="1">
              <a:off x="3583378" y="3168582"/>
              <a:ext cx="1143009" cy="1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2227" y="3760022"/>
              <a:ext cx="9442424" cy="326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파노라마 사진 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추가 제거</a:t>
              </a:r>
              <a:endParaRPr lang="en-US" altLang="ko-KR" sz="1200" b="1" dirty="0" smtClean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파노라마 사진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571612"/>
            <a:ext cx="4537157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4286256"/>
            <a:ext cx="8201074" cy="217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파노라마 사진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571612"/>
            <a:ext cx="4286280" cy="331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72822" y="2214554"/>
            <a:ext cx="5352082" cy="437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파노라마 사진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720" y="1643050"/>
            <a:ext cx="452472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8364" y="3143248"/>
            <a:ext cx="4688446" cy="333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714348" y="2714620"/>
            <a:ext cx="1214446" cy="1143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rot="5400000" flipH="1" flipV="1">
            <a:off x="571472" y="4786322"/>
            <a:ext cx="157163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034" y="5643578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엉뚱한 방향을 </a:t>
            </a:r>
            <a:endParaRPr lang="en-US" altLang="ko-KR" b="1" dirty="0" smtClean="0"/>
          </a:p>
          <a:p>
            <a:r>
              <a:rPr lang="ko-KR" altLang="en-US" b="1" dirty="0" smtClean="0"/>
              <a:t>가리키고 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2" name="직사각형 11"/>
          <p:cNvSpPr/>
          <p:nvPr/>
        </p:nvSpPr>
        <p:spPr>
          <a:xfrm>
            <a:off x="4572000" y="4286256"/>
            <a:ext cx="1214446" cy="11430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>
            <a:off x="4608513" y="3392487"/>
            <a:ext cx="135732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29190" y="1928802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키 조작 을 통해 </a:t>
            </a:r>
            <a:endParaRPr lang="en-US" altLang="ko-KR" b="1" dirty="0" smtClean="0"/>
          </a:p>
          <a:p>
            <a:r>
              <a:rPr lang="ko-KR" altLang="en-US" b="1" dirty="0" smtClean="0"/>
              <a:t>적절히 설정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파노라마 사진 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제거</a:t>
            </a:r>
            <a:r>
              <a:rPr lang="en-US" altLang="ko-KR" dirty="0" smtClean="0"/>
              <a:t>(5)</a:t>
            </a:r>
            <a:endParaRPr lang="ko-KR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785926"/>
            <a:ext cx="8229600" cy="218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488" y="4143380"/>
            <a:ext cx="33337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답변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971800"/>
          </a:xfrm>
        </p:spPr>
        <p:txBody>
          <a:bodyPr/>
          <a:lstStyle/>
          <a:p>
            <a:pPr algn="ctr">
              <a:buNone/>
            </a:pPr>
            <a:r>
              <a:rPr lang="ko-KR" altLang="en-US" dirty="0" smtClean="0"/>
              <a:t>감사합니다 </a:t>
            </a:r>
            <a:r>
              <a:rPr lang="en-US" altLang="ko-KR" dirty="0" smtClean="0"/>
              <a:t>^-^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삼육대학교의 아름다운 경관과 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주요  장소 들을 볼 수 있는 </a:t>
            </a:r>
            <a:r>
              <a:rPr lang="en-US" altLang="ko-KR" dirty="0" smtClean="0"/>
              <a:t>360º</a:t>
            </a:r>
            <a:r>
              <a:rPr lang="ko-KR" altLang="en-US" dirty="0" smtClean="0"/>
              <a:t> 파노라마 사진 제공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 프로그램을 통해  삼육대학교를  알지 못하는 사람들에게  본교를 홍보하기 위한 목적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 도구 및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운영체제  </a:t>
            </a:r>
            <a:r>
              <a:rPr lang="en-US" altLang="ko-KR" dirty="0" smtClean="0"/>
              <a:t>:  Microsoft </a:t>
            </a:r>
            <a:r>
              <a:rPr lang="en-US" altLang="ko-KR" dirty="0" err="1" smtClean="0"/>
              <a:t>WindowsXP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이상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개발 도구  </a:t>
            </a:r>
            <a:r>
              <a:rPr lang="en-US" altLang="ko-KR" dirty="0" smtClean="0"/>
              <a:t>:  Microsoft Visual Studio 2008 sp1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개발 언어 </a:t>
            </a:r>
            <a:r>
              <a:rPr lang="en-US" altLang="ko-KR" dirty="0" smtClean="0"/>
              <a:t>: C++ (MFC)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파노라마 사진 제작도구 </a:t>
            </a:r>
            <a:r>
              <a:rPr lang="en-US" altLang="ko-KR" dirty="0" smtClean="0"/>
              <a:t>:</a:t>
            </a:r>
          </a:p>
          <a:p>
            <a:pPr>
              <a:buNone/>
            </a:pPr>
            <a:r>
              <a:rPr lang="en-US" altLang="ko-KR" dirty="0" smtClean="0"/>
              <a:t>                              Windows Live Photo Gallery</a:t>
            </a:r>
          </a:p>
          <a:p>
            <a:pPr>
              <a:buNone/>
            </a:pPr>
            <a:r>
              <a:rPr lang="en-US" altLang="ko-KR" dirty="0" smtClean="0"/>
              <a:t>			         Adobe Photoshop CS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altLang="ko-KR" sz="3100" dirty="0" smtClean="0"/>
          </a:p>
          <a:p>
            <a:pPr>
              <a:buFontTx/>
              <a:buChar char="-"/>
            </a:pPr>
            <a:r>
              <a:rPr lang="ko-KR" altLang="en-US" sz="3100" dirty="0" smtClean="0"/>
              <a:t>삼육대학교 캠퍼스 파노라마 사진 보기</a:t>
            </a:r>
            <a:endParaRPr lang="en-US" altLang="ko-KR" sz="3100" dirty="0" smtClean="0"/>
          </a:p>
          <a:p>
            <a:pPr>
              <a:buFontTx/>
              <a:buChar char="-"/>
            </a:pPr>
            <a:endParaRPr lang="en-US" altLang="ko-KR" sz="3100" dirty="0" smtClean="0"/>
          </a:p>
          <a:p>
            <a:pPr>
              <a:buFontTx/>
              <a:buChar char="-"/>
            </a:pPr>
            <a:r>
              <a:rPr lang="ko-KR" altLang="en-US" sz="3100" dirty="0" smtClean="0"/>
              <a:t>삼육대학교 안내도</a:t>
            </a:r>
            <a:r>
              <a:rPr lang="en-US" altLang="ko-KR" sz="3100" dirty="0" smtClean="0"/>
              <a:t>, </a:t>
            </a:r>
            <a:r>
              <a:rPr lang="ko-KR" altLang="en-US" sz="3100" dirty="0" smtClean="0"/>
              <a:t>위성사진 보기</a:t>
            </a:r>
            <a:endParaRPr lang="en-US" altLang="ko-KR" sz="3100" dirty="0" smtClean="0"/>
          </a:p>
          <a:p>
            <a:pPr>
              <a:buFontTx/>
              <a:buChar char="-"/>
            </a:pPr>
            <a:endParaRPr lang="en-US" altLang="ko-KR" sz="3100" dirty="0" smtClean="0"/>
          </a:p>
          <a:p>
            <a:pPr>
              <a:buFontTx/>
              <a:buChar char="-"/>
            </a:pPr>
            <a:r>
              <a:rPr lang="ko-KR" altLang="en-US" sz="3100" dirty="0" smtClean="0"/>
              <a:t>삼육대학교  주요 장소</a:t>
            </a:r>
            <a:r>
              <a:rPr lang="en-US" altLang="ko-KR" sz="3100" dirty="0" smtClean="0"/>
              <a:t>, </a:t>
            </a:r>
            <a:r>
              <a:rPr lang="ko-KR" altLang="en-US" sz="3100" dirty="0" smtClean="0"/>
              <a:t>주요 시설  </a:t>
            </a:r>
            <a:r>
              <a:rPr lang="ko-KR" altLang="en-US" sz="3100" dirty="0" smtClean="0"/>
              <a:t>정보 보</a:t>
            </a:r>
            <a:r>
              <a:rPr lang="ko-KR" altLang="en-US" sz="3100" dirty="0" smtClean="0"/>
              <a:t>기</a:t>
            </a:r>
            <a:endParaRPr lang="en-US" altLang="ko-KR" sz="3100" dirty="0" smtClean="0"/>
          </a:p>
          <a:p>
            <a:pPr>
              <a:buFontTx/>
              <a:buChar char="-"/>
            </a:pPr>
            <a:endParaRPr lang="en-US" altLang="ko-KR" sz="3100" dirty="0" smtClean="0"/>
          </a:p>
          <a:p>
            <a:pPr>
              <a:buFontTx/>
              <a:buChar char="-"/>
            </a:pPr>
            <a:r>
              <a:rPr lang="ko-KR" altLang="en-US" sz="3100" dirty="0" smtClean="0"/>
              <a:t>파노라마 사진 추가</a:t>
            </a:r>
            <a:r>
              <a:rPr lang="en-US" altLang="ko-KR" sz="3100" dirty="0" smtClean="0"/>
              <a:t>/</a:t>
            </a:r>
            <a:r>
              <a:rPr lang="ko-KR" altLang="en-US" sz="3100" dirty="0" smtClean="0"/>
              <a:t>제거</a:t>
            </a:r>
            <a:endParaRPr lang="en-US" altLang="ko-KR" sz="3100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  <a:p>
            <a:pPr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화면 구성</a:t>
            </a:r>
            <a:endParaRPr lang="ko-KR" alt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830" y="1774825"/>
            <a:ext cx="7832339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7" name="그룹 46"/>
          <p:cNvGrpSpPr/>
          <p:nvPr/>
        </p:nvGrpSpPr>
        <p:grpSpPr>
          <a:xfrm>
            <a:off x="714348" y="2143116"/>
            <a:ext cx="7643866" cy="1920073"/>
            <a:chOff x="714348" y="2143116"/>
            <a:chExt cx="7643866" cy="1920073"/>
          </a:xfrm>
        </p:grpSpPr>
        <p:sp>
          <p:nvSpPr>
            <p:cNvPr id="19" name="직사각형 18"/>
            <p:cNvSpPr/>
            <p:nvPr/>
          </p:nvSpPr>
          <p:spPr>
            <a:xfrm>
              <a:off x="714348" y="2143116"/>
              <a:ext cx="7643866" cy="3571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 rot="5400000" flipH="1" flipV="1">
              <a:off x="3143240" y="3143248"/>
              <a:ext cx="114300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357554" y="3786190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메뉴 바</a:t>
              </a:r>
              <a:endParaRPr lang="ko-KR" altLang="en-US" sz="1200" b="1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714348" y="2714620"/>
            <a:ext cx="4018206" cy="3500462"/>
            <a:chOff x="714348" y="2714620"/>
            <a:chExt cx="4018206" cy="3500462"/>
          </a:xfrm>
        </p:grpSpPr>
        <p:sp>
          <p:nvSpPr>
            <p:cNvPr id="31" name="직사각형 30"/>
            <p:cNvSpPr/>
            <p:nvPr/>
          </p:nvSpPr>
          <p:spPr>
            <a:xfrm>
              <a:off x="714348" y="2714620"/>
              <a:ext cx="1357322" cy="3500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 rot="10800000">
              <a:off x="2285984" y="4500570"/>
              <a:ext cx="107157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28992" y="4357694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카테고리 윈도우 </a:t>
              </a:r>
              <a:endParaRPr lang="ko-KR" altLang="en-US" sz="1200" b="1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143108" y="2571744"/>
            <a:ext cx="6357982" cy="1848635"/>
            <a:chOff x="2143108" y="2571744"/>
            <a:chExt cx="6357982" cy="1848635"/>
          </a:xfrm>
        </p:grpSpPr>
        <p:sp>
          <p:nvSpPr>
            <p:cNvPr id="38" name="직사각형 37"/>
            <p:cNvSpPr/>
            <p:nvPr/>
          </p:nvSpPr>
          <p:spPr>
            <a:xfrm>
              <a:off x="2143108" y="2571744"/>
              <a:ext cx="6357982" cy="2857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  <a:reflection blurRad="6350" stA="50000" endA="300" endPos="55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rot="5400000" flipH="1" flipV="1">
              <a:off x="4715670" y="3499644"/>
              <a:ext cx="114300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929190" y="4143380"/>
              <a:ext cx="6687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캡션 바</a:t>
              </a:r>
              <a:endParaRPr lang="ko-KR" altLang="en-US" sz="1200" b="1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4214810" y="2714620"/>
            <a:ext cx="4143404" cy="2000264"/>
            <a:chOff x="4214810" y="2714620"/>
            <a:chExt cx="4143404" cy="2000264"/>
          </a:xfrm>
        </p:grpSpPr>
        <p:sp>
          <p:nvSpPr>
            <p:cNvPr id="41" name="직사각형 40"/>
            <p:cNvSpPr/>
            <p:nvPr/>
          </p:nvSpPr>
          <p:spPr>
            <a:xfrm>
              <a:off x="6357950" y="2714620"/>
              <a:ext cx="2000264" cy="2000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5500694" y="3714752"/>
              <a:ext cx="78740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214810" y="3571876"/>
              <a:ext cx="1284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smtClean="0"/>
                <a:t>안내도</a:t>
              </a:r>
              <a:r>
                <a:rPr lang="en-US" altLang="ko-KR" sz="1200" b="1" dirty="0" smtClean="0"/>
                <a:t>/</a:t>
              </a:r>
              <a:r>
                <a:rPr lang="ko-KR" altLang="en-US" sz="1200" b="1" dirty="0" smtClean="0"/>
                <a:t>위성지도</a:t>
              </a:r>
              <a:endParaRPr lang="en-US" altLang="ko-KR" sz="1200" b="1" dirty="0" smtClean="0"/>
            </a:p>
            <a:p>
              <a:pPr algn="ctr"/>
              <a:r>
                <a:rPr lang="ko-KR" altLang="en-US" sz="1200" b="1" dirty="0" smtClean="0"/>
                <a:t>윈도우</a:t>
              </a:r>
              <a:endParaRPr lang="en-US" altLang="ko-KR" sz="1200" b="1" dirty="0" smtClean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285984" y="2928934"/>
            <a:ext cx="6072230" cy="3286148"/>
            <a:chOff x="2285984" y="2928934"/>
            <a:chExt cx="6072230" cy="3286148"/>
          </a:xfrm>
        </p:grpSpPr>
        <p:sp>
          <p:nvSpPr>
            <p:cNvPr id="45" name="직사각형 44"/>
            <p:cNvSpPr/>
            <p:nvPr/>
          </p:nvSpPr>
          <p:spPr>
            <a:xfrm>
              <a:off x="2285984" y="2928934"/>
              <a:ext cx="6072230" cy="32861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857752" y="4357694"/>
              <a:ext cx="8194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err="1" smtClean="0"/>
                <a:t>뷰</a:t>
              </a:r>
              <a:r>
                <a:rPr lang="ko-KR" altLang="en-US" sz="1200" b="1" dirty="0" smtClean="0"/>
                <a:t> 윈도우</a:t>
              </a:r>
              <a:endParaRPr lang="ko-KR" altLang="en-US" sz="12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파노라마 사진 보기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08159" y="1774825"/>
            <a:ext cx="7727682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6"/>
          <p:cNvGrpSpPr/>
          <p:nvPr/>
        </p:nvGrpSpPr>
        <p:grpSpPr>
          <a:xfrm>
            <a:off x="714348" y="2714620"/>
            <a:ext cx="4732239" cy="3500462"/>
            <a:chOff x="714348" y="2714620"/>
            <a:chExt cx="4732239" cy="3500462"/>
          </a:xfrm>
        </p:grpSpPr>
        <p:sp>
          <p:nvSpPr>
            <p:cNvPr id="8" name="직사각형 7"/>
            <p:cNvSpPr/>
            <p:nvPr/>
          </p:nvSpPr>
          <p:spPr>
            <a:xfrm>
              <a:off x="714348" y="2714620"/>
              <a:ext cx="1357322" cy="35004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rot="10800000">
              <a:off x="2285984" y="4500570"/>
              <a:ext cx="1071570" cy="158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57554" y="4286256"/>
              <a:ext cx="20890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카테고리 윈도우 의</a:t>
              </a:r>
              <a:endParaRPr lang="en-US" altLang="ko-KR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ko-KR" altLang="en-US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아이템 클릭</a:t>
              </a:r>
              <a:endParaRPr lang="ko-KR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파노라마 사진 보기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483803" y="1774825"/>
            <a:ext cx="6176393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직선 화살표 연결선 5"/>
          <p:cNvCxnSpPr/>
          <p:nvPr/>
        </p:nvCxnSpPr>
        <p:spPr>
          <a:xfrm>
            <a:off x="5000628" y="3714752"/>
            <a:ext cx="2428892" cy="1714512"/>
          </a:xfrm>
          <a:prstGeom prst="straightConnector1">
            <a:avLst/>
          </a:prstGeom>
          <a:ln w="57150"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14678" y="321468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FF00"/>
                </a:solidFill>
              </a:rPr>
              <a:t>사용자가 보고 있는 방향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기능</a:t>
            </a:r>
            <a:r>
              <a:rPr lang="en-US" altLang="ko-KR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파노라마 사진 보기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pic>
        <p:nvPicPr>
          <p:cNvPr id="205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6684" y="1785926"/>
            <a:ext cx="6287316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5" name="그룹 14"/>
          <p:cNvGrpSpPr/>
          <p:nvPr/>
        </p:nvGrpSpPr>
        <p:grpSpPr>
          <a:xfrm>
            <a:off x="285720" y="3429000"/>
            <a:ext cx="4857752" cy="2000264"/>
            <a:chOff x="3500462" y="2714620"/>
            <a:chExt cx="4857752" cy="2000264"/>
          </a:xfrm>
        </p:grpSpPr>
        <p:sp>
          <p:nvSpPr>
            <p:cNvPr id="16" name="직사각형 15"/>
            <p:cNvSpPr/>
            <p:nvPr/>
          </p:nvSpPr>
          <p:spPr>
            <a:xfrm>
              <a:off x="6357950" y="2714620"/>
              <a:ext cx="2000264" cy="20002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5857884" y="3714752"/>
              <a:ext cx="43021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500462" y="3071810"/>
              <a:ext cx="24288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날개모양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아이콘을 클릭하면 그곳으로 이동</a:t>
              </a:r>
              <a:r>
                <a:rPr lang="en-US" altLang="ko-KR" sz="2000" b="1" dirty="0" smtClean="0"/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삼육대학교 </a:t>
            </a:r>
            <a:r>
              <a:rPr lang="ko-KR" altLang="en-US" dirty="0" err="1" smtClean="0"/>
              <a:t>안내도와</a:t>
            </a:r>
            <a:r>
              <a:rPr lang="ko-KR" altLang="en-US" dirty="0" smtClean="0"/>
              <a:t> 위성사진</a:t>
            </a:r>
            <a:endParaRPr lang="ko-KR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928802"/>
            <a:ext cx="5825625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857356" y="2285992"/>
            <a:ext cx="2643206" cy="2500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rot="16200000" flipH="1">
            <a:off x="964381" y="2107397"/>
            <a:ext cx="858844" cy="6445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844" y="1500174"/>
            <a:ext cx="885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/>
              <a:t>위성지도는 매우 정확하지만 건물의 모양을 가늠하기 어렵다</a:t>
            </a:r>
            <a:endParaRPr lang="en-US" altLang="ko-KR" sz="24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4071934" y="3500438"/>
            <a:ext cx="3286148" cy="25003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2844" y="6215082"/>
            <a:ext cx="885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 smtClean="0"/>
              <a:t>안내도는</a:t>
            </a:r>
            <a:r>
              <a:rPr lang="ko-KR" altLang="en-US" sz="2400" b="1" dirty="0" smtClean="0"/>
              <a:t>  비록 부정확하지만 건물의 모양이 깔끔하게  그려져 있다</a:t>
            </a:r>
            <a:r>
              <a:rPr lang="en-US" altLang="ko-KR" sz="2400" b="1" dirty="0" smtClean="0"/>
              <a:t>.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214414" y="5500702"/>
            <a:ext cx="2643206" cy="64294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 animBg="1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239</TotalTime>
  <Words>1277</Words>
  <Application>Microsoft Office PowerPoint</Application>
  <PresentationFormat>화면 슬라이드 쇼(4:3)</PresentationFormat>
  <Paragraphs>162</Paragraphs>
  <Slides>16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모듈</vt:lpstr>
      <vt:lpstr>삼육대학교 캠퍼스 뷰</vt:lpstr>
      <vt:lpstr>프로젝트 목표</vt:lpstr>
      <vt:lpstr>개발 도구 및 환경</vt:lpstr>
      <vt:lpstr>주요 기능</vt:lpstr>
      <vt:lpstr>기본 화면 구성</vt:lpstr>
      <vt:lpstr>기능 – 파노라마 사진 보기</vt:lpstr>
      <vt:lpstr>기능 – 파노라마 사진 보기(2)</vt:lpstr>
      <vt:lpstr>기능 – 파노라마 사진 보기(3)</vt:lpstr>
      <vt:lpstr>삼육대학교 안내도와 위성사진</vt:lpstr>
      <vt:lpstr>카타고리윈도우</vt:lpstr>
      <vt:lpstr>파노라마 사진 추가/제거</vt:lpstr>
      <vt:lpstr>파노라마 사진 추가/제거(2)</vt:lpstr>
      <vt:lpstr>파노라마 사진 추가/제거(3)</vt:lpstr>
      <vt:lpstr>파노라마 사진 추가/제거(4)</vt:lpstr>
      <vt:lpstr>파노라마 사진 추가/제거(5)</vt:lpstr>
      <vt:lpstr>질문 &amp; 답변</vt:lpstr>
    </vt:vector>
  </TitlesOfParts>
  <Company>우리집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삼육대학교 캠퍼스 뷰</dc:title>
  <dc:creator>석준</dc:creator>
  <cp:lastModifiedBy>USER</cp:lastModifiedBy>
  <cp:revision>76</cp:revision>
  <dcterms:created xsi:type="dcterms:W3CDTF">2010-10-05T04:38:15Z</dcterms:created>
  <dcterms:modified xsi:type="dcterms:W3CDTF">2010-10-06T00:09:24Z</dcterms:modified>
</cp:coreProperties>
</file>